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7086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73177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7543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6922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211136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99804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95201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993755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711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68511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60872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94439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78161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1134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8454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7764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662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033B951-1724-4923-86A7-C27739CD59FF}" type="datetimeFigureOut">
              <a:rPr lang="es-CO" smtClean="0"/>
              <a:t>21/10/2021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8D25B53-0489-44C1-90E0-FF87786CE8B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05876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6014505-430B-4A07-B207-6046D4890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385" y="2333092"/>
            <a:ext cx="9731022" cy="46453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B2DA080D-296E-4A2F-ADCA-8EEA59829896}"/>
              </a:ext>
            </a:extLst>
          </p:cNvPr>
          <p:cNvSpPr txBox="1"/>
          <p:nvPr/>
        </p:nvSpPr>
        <p:spPr>
          <a:xfrm>
            <a:off x="2876458" y="0"/>
            <a:ext cx="55767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9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Veradana"/>
              </a:rPr>
              <a:t>RACSOBAT</a:t>
            </a:r>
            <a:endParaRPr lang="es-CO" sz="9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Veradana"/>
            </a:endParaRPr>
          </a:p>
        </p:txBody>
      </p:sp>
      <p:pic>
        <p:nvPicPr>
          <p:cNvPr id="11" name="5 Imagen" descr="C:\Users\Invitado.FUMAFFU32\Documents\5114e7ea-eee6-451f-940e-92427bf24928.jpg">
            <a:extLst>
              <a:ext uri="{FF2B5EF4-FFF2-40B4-BE49-F238E27FC236}">
                <a16:creationId xmlns:a16="http://schemas.microsoft.com/office/drawing/2014/main" id="{89D0A304-F350-4F03-A0C7-BE8311C95B39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6350" y="208254"/>
            <a:ext cx="2200375" cy="198633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1DAD241-0917-4C9C-9FE6-19C30A54616F}"/>
              </a:ext>
            </a:extLst>
          </p:cNvPr>
          <p:cNvSpPr txBox="1"/>
          <p:nvPr/>
        </p:nvSpPr>
        <p:spPr>
          <a:xfrm flipH="1">
            <a:off x="3020692" y="1435720"/>
            <a:ext cx="467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chemeClr val="accent4">
                    <a:lumMod val="60000"/>
                    <a:lumOff val="40000"/>
                  </a:schemeClr>
                </a:solidFill>
                <a:latin typeface="Ravie" panose="04040805050809020602" pitchFamily="82" charset="0"/>
                <a:ea typeface="Verdana" panose="020B0604030504040204" pitchFamily="34" charset="0"/>
              </a:rPr>
              <a:t>Para la limpieza en tu hogar</a:t>
            </a:r>
            <a:endParaRPr lang="es-CO" dirty="0">
              <a:solidFill>
                <a:schemeClr val="accent4">
                  <a:lumMod val="60000"/>
                  <a:lumOff val="40000"/>
                </a:schemeClr>
              </a:solidFill>
              <a:latin typeface="Ravie" panose="04040805050809020602" pitchFamily="8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885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05F3D0E-A816-48B0-A69A-1F9FB276B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860" y="3572936"/>
            <a:ext cx="10481732" cy="3429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5 Imagen" descr="C:\Users\Invitado.FUMAFFU32\Documents\5114e7ea-eee6-451f-940e-92427bf24928.jpg">
            <a:extLst>
              <a:ext uri="{FF2B5EF4-FFF2-40B4-BE49-F238E27FC236}">
                <a16:creationId xmlns:a16="http://schemas.microsoft.com/office/drawing/2014/main" id="{7A540BCA-2C96-4CE3-99F2-DEC08CCDA27C}"/>
              </a:ext>
            </a:extLst>
          </p:cNvPr>
          <p:cNvPicPr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9" r="15306" b="10325"/>
          <a:stretch/>
        </p:blipFill>
        <p:spPr bwMode="auto">
          <a:xfrm>
            <a:off x="9065888" y="406399"/>
            <a:ext cx="2561025" cy="2878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9DD3A93-FC11-4176-93C6-A26C6CBEE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9712" y="564444"/>
            <a:ext cx="5352752" cy="859611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91AC8F5-7284-454C-9E15-3C733ED9346C}"/>
              </a:ext>
            </a:extLst>
          </p:cNvPr>
          <p:cNvSpPr txBox="1"/>
          <p:nvPr/>
        </p:nvSpPr>
        <p:spPr>
          <a:xfrm>
            <a:off x="1470991" y="1913464"/>
            <a:ext cx="72440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1800" dirty="0">
                <a:solidFill>
                  <a:schemeClr val="accent4">
                    <a:lumMod val="75000"/>
                  </a:schemeClr>
                </a:solidFill>
                <a:latin typeface="Ravie" panose="04040805050809020602" pitchFamily="82" charset="0"/>
                <a:ea typeface="SimSun-ExtB" panose="02010609060101010101" pitchFamily="49" charset="-122"/>
              </a:rPr>
              <a:t>Ofrecer  un portafolio de productos que le genere confianza al cliente. Haciendo que sus trabajos de limpieza sea de alta calidad, Logrando mas satisfacción  en el hogar.  </a:t>
            </a:r>
            <a:endParaRPr lang="es-CO" sz="1800" dirty="0">
              <a:solidFill>
                <a:schemeClr val="accent4">
                  <a:lumMod val="75000"/>
                </a:schemeClr>
              </a:solidFill>
              <a:latin typeface="Ravie" panose="04040805050809020602" pitchFamily="82" charset="0"/>
              <a:ea typeface="SimSun-ExtB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074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3F53143-083E-449B-9928-AB47FEF6EB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" t="9508" r="4130" b="232"/>
          <a:stretch/>
        </p:blipFill>
        <p:spPr>
          <a:xfrm>
            <a:off x="0" y="3126769"/>
            <a:ext cx="12192000" cy="37984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C9B76888-5D19-4024-A20F-8BEAB453D204}"/>
              </a:ext>
            </a:extLst>
          </p:cNvPr>
          <p:cNvSpPr txBox="1"/>
          <p:nvPr/>
        </p:nvSpPr>
        <p:spPr>
          <a:xfrm>
            <a:off x="2372139" y="238539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6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srgbClr val="BA3F51"/>
                </a:solidFill>
                <a:effectLst>
                  <a:outerShdw blurRad="12700" dist="38100" dir="2700000" algn="tl" rotWithShape="0">
                    <a:srgbClr val="BA3F51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Veradana"/>
                <a:ea typeface="+mn-ea"/>
                <a:cs typeface="+mn-cs"/>
              </a:rPr>
              <a:t>RACSOBAT</a:t>
            </a:r>
            <a:endParaRPr kumimoji="0" lang="es-CO" sz="96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srgbClr val="BA3F51"/>
              </a:solidFill>
              <a:effectLst>
                <a:outerShdw blurRad="12700" dist="38100" dir="2700000" algn="tl" rotWithShape="0">
                  <a:srgbClr val="BA3F51">
                    <a:lumMod val="60000"/>
                    <a:lumOff val="40000"/>
                  </a:srgbClr>
                </a:outerShdw>
              </a:effectLst>
              <a:uLnTx/>
              <a:uFillTx/>
              <a:latin typeface="Veradana"/>
              <a:ea typeface="+mn-ea"/>
              <a:cs typeface="+mn-cs"/>
            </a:endParaRPr>
          </a:p>
        </p:txBody>
      </p:sp>
      <p:pic>
        <p:nvPicPr>
          <p:cNvPr id="8" name="5 Imagen" descr="C:\Users\Invitado.FUMAFFU32\Documents\5114e7ea-eee6-451f-940e-92427bf24928.jpg">
            <a:extLst>
              <a:ext uri="{FF2B5EF4-FFF2-40B4-BE49-F238E27FC236}">
                <a16:creationId xmlns:a16="http://schemas.microsoft.com/office/drawing/2014/main" id="{418121D7-43E6-4DE6-91F7-C5BF28FF7E4B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6095" y="815029"/>
            <a:ext cx="2200375" cy="198633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A10EEB7-9243-4520-977E-A21571DBCC83}"/>
              </a:ext>
            </a:extLst>
          </p:cNvPr>
          <p:cNvSpPr txBox="1"/>
          <p:nvPr/>
        </p:nvSpPr>
        <p:spPr>
          <a:xfrm>
            <a:off x="2610678" y="1808199"/>
            <a:ext cx="5963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Ravie" panose="04040805050809020602" pitchFamily="82" charset="0"/>
              </a:rPr>
              <a:t>El cliente satisfecho con RACSOBAT en sus hogares, hace que nuestra línea de productos se conviertan en su primera necesidad del hogar. 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Ravie" panose="040408050508090206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475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 Imagen" descr="C:\Users\Invitado.FUMAFFU32\Documents\5114e7ea-eee6-451f-940e-92427bf24928.jpg">
            <a:extLst>
              <a:ext uri="{FF2B5EF4-FFF2-40B4-BE49-F238E27FC236}">
                <a16:creationId xmlns:a16="http://schemas.microsoft.com/office/drawing/2014/main" id="{41B07113-F453-4C3A-AF26-7117F1456CC2}"/>
              </a:ext>
            </a:extLst>
          </p:cNvPr>
          <p:cNvPicPr/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9" r="15306" b="10325"/>
          <a:stretch/>
        </p:blipFill>
        <p:spPr bwMode="auto">
          <a:xfrm>
            <a:off x="9065888" y="406399"/>
            <a:ext cx="2561025" cy="287866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8B58573-9C6B-4334-8671-17FE764E1F8E}"/>
              </a:ext>
            </a:extLst>
          </p:cNvPr>
          <p:cNvSpPr txBox="1"/>
          <p:nvPr/>
        </p:nvSpPr>
        <p:spPr>
          <a:xfrm>
            <a:off x="2015732" y="406399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s-ES" sz="96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srgbClr val="BA3F51"/>
                </a:solidFill>
                <a:effectLst>
                  <a:outerShdw blurRad="12700" dist="38100" dir="2700000" algn="tl" rotWithShape="0">
                    <a:srgbClr val="BA3F51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Veradana"/>
                <a:ea typeface="+mn-ea"/>
                <a:cs typeface="+mn-cs"/>
              </a:rPr>
              <a:t>RACSOBAT</a:t>
            </a:r>
            <a:endParaRPr lang="es-CO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8C6FFAED-3BA1-45F4-90F7-6EF8522B13D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6" b="2029"/>
          <a:stretch/>
        </p:blipFill>
        <p:spPr>
          <a:xfrm>
            <a:off x="-35582" y="3429000"/>
            <a:ext cx="6947359" cy="35647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2CA49771-20DF-46B3-BC44-1A15130EAF12}"/>
              </a:ext>
            </a:extLst>
          </p:cNvPr>
          <p:cNvSpPr txBox="1"/>
          <p:nvPr/>
        </p:nvSpPr>
        <p:spPr>
          <a:xfrm>
            <a:off x="3048000" y="310914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s-CO" dirty="0"/>
            </a:br>
            <a:endParaRPr lang="es-CO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CC6E3D7-54FC-4C23-B350-9296F44FAC8E}"/>
              </a:ext>
            </a:extLst>
          </p:cNvPr>
          <p:cNvSpPr txBox="1"/>
          <p:nvPr/>
        </p:nvSpPr>
        <p:spPr>
          <a:xfrm>
            <a:off x="3048000" y="310914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s-CO" dirty="0"/>
            </a:br>
            <a:endParaRPr lang="es-CO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4788396-C2A4-4C6D-B3EE-6453C8EC366E}"/>
              </a:ext>
            </a:extLst>
          </p:cNvPr>
          <p:cNvSpPr txBox="1"/>
          <p:nvPr/>
        </p:nvSpPr>
        <p:spPr>
          <a:xfrm>
            <a:off x="1524000" y="1890637"/>
            <a:ext cx="636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Ravie" panose="04040805050809020602" pitchFamily="82" charset="0"/>
              </a:rPr>
              <a:t>La empresa RACSOBAT ofrece un jabón tipo champoo para el cuidado de la piel y dándonos una sensación de frescura y limpieza libre de químicos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Ravie" panose="04040805050809020602" pitchFamily="82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E83A487-D63F-42D2-9B06-E4EFA3FB58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358" y="3773661"/>
            <a:ext cx="5446642" cy="3253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008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4944A8F3-2406-4B2D-938F-77EC1F552B99}"/>
              </a:ext>
            </a:extLst>
          </p:cNvPr>
          <p:cNvSpPr txBox="1"/>
          <p:nvPr/>
        </p:nvSpPr>
        <p:spPr>
          <a:xfrm>
            <a:off x="2504661" y="0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6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srgbClr val="BA3F51"/>
                </a:solidFill>
                <a:effectLst>
                  <a:outerShdw blurRad="12700" dist="38100" dir="2700000" algn="tl" rotWithShape="0">
                    <a:srgbClr val="BA3F51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Veradana"/>
                <a:ea typeface="+mn-ea"/>
                <a:cs typeface="+mn-cs"/>
              </a:rPr>
              <a:t>RACSOBAT</a:t>
            </a:r>
            <a:endParaRPr kumimoji="0" lang="es-CO" sz="9600" b="1" i="0" u="none" strike="noStrike" kern="1200" cap="none" spc="0" normalizeH="0" baseline="0" noProof="0" dirty="0">
              <a:ln w="9525">
                <a:solidFill>
                  <a:prstClr val="white"/>
                </a:solidFill>
                <a:prstDash val="solid"/>
              </a:ln>
              <a:solidFill>
                <a:srgbClr val="BA3F51"/>
              </a:solidFill>
              <a:effectLst>
                <a:outerShdw blurRad="12700" dist="38100" dir="2700000" algn="tl" rotWithShape="0">
                  <a:srgbClr val="BA3F51">
                    <a:lumMod val="60000"/>
                    <a:lumOff val="40000"/>
                  </a:srgbClr>
                </a:outerShdw>
              </a:effectLst>
              <a:uLnTx/>
              <a:uFillTx/>
              <a:latin typeface="Veradana"/>
              <a:ea typeface="+mn-ea"/>
              <a:cs typeface="+mn-cs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437A169-DCE5-4859-972B-5CE311D293BE}"/>
              </a:ext>
            </a:extLst>
          </p:cNvPr>
          <p:cNvSpPr txBox="1"/>
          <p:nvPr/>
        </p:nvSpPr>
        <p:spPr>
          <a:xfrm>
            <a:off x="1696277" y="1749287"/>
            <a:ext cx="65598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Ravie" panose="04040805050809020602" pitchFamily="82" charset="0"/>
              </a:rPr>
              <a:t>Tiene como misión captar la atención de los usuarios amantes de la limpieza, colocando a su servicio una variedad de productos  de alta calidad y rendimiento.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Ravie" panose="04040805050809020602" pitchFamily="82" charset="0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1470E6F-A11B-4FEF-8D0A-53D118208E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160" y="3228922"/>
            <a:ext cx="3699840" cy="37559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Vista previa de imagen">
            <a:extLst>
              <a:ext uri="{FF2B5EF4-FFF2-40B4-BE49-F238E27FC236}">
                <a16:creationId xmlns:a16="http://schemas.microsoft.com/office/drawing/2014/main" id="{1D590FD2-55BC-4514-96B9-9A9995832A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9" b="12259"/>
          <a:stretch/>
        </p:blipFill>
        <p:spPr bwMode="auto">
          <a:xfrm>
            <a:off x="2267363" y="3186862"/>
            <a:ext cx="3192533" cy="37980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5 Imagen" descr="C:\Users\Invitado.FUMAFFU32\Documents\5114e7ea-eee6-451f-940e-92427bf24928.jpg">
            <a:extLst>
              <a:ext uri="{FF2B5EF4-FFF2-40B4-BE49-F238E27FC236}">
                <a16:creationId xmlns:a16="http://schemas.microsoft.com/office/drawing/2014/main" id="{DE8CCC8E-5927-4D65-A31E-FCC9938B9940}"/>
              </a:ext>
            </a:extLst>
          </p:cNvPr>
          <p:cNvPicPr/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9" r="15306" b="10325"/>
          <a:stretch/>
        </p:blipFill>
        <p:spPr bwMode="auto">
          <a:xfrm>
            <a:off x="9228462" y="273224"/>
            <a:ext cx="1929868" cy="1803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4065D6C7-5753-4F7F-A476-240637CE22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485"/>
          <a:stretch/>
        </p:blipFill>
        <p:spPr>
          <a:xfrm>
            <a:off x="5127350" y="3255716"/>
            <a:ext cx="3699840" cy="37559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1012ED3A-7E99-4957-AD2C-50D2C8C163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" t="9084" r="31915" b="-17"/>
          <a:stretch/>
        </p:blipFill>
        <p:spPr>
          <a:xfrm>
            <a:off x="-59633" y="3631386"/>
            <a:ext cx="2564294" cy="33535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54489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FDA7FA7-31FD-4C18-94D3-94867B7378DB}"/>
              </a:ext>
            </a:extLst>
          </p:cNvPr>
          <p:cNvSpPr txBox="1"/>
          <p:nvPr/>
        </p:nvSpPr>
        <p:spPr>
          <a:xfrm>
            <a:off x="3048000" y="195831"/>
            <a:ext cx="592372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600" b="1" i="0" u="none" strike="noStrike" kern="1200" cap="none" spc="0" normalizeH="0" baseline="0" noProof="0" dirty="0">
                <a:ln w="9525">
                  <a:solidFill>
                    <a:prstClr val="white"/>
                  </a:solidFill>
                  <a:prstDash val="solid"/>
                </a:ln>
                <a:solidFill>
                  <a:srgbClr val="BA3F51"/>
                </a:solidFill>
                <a:effectLst>
                  <a:outerShdw blurRad="12700" dist="38100" dir="2700000" algn="tl" rotWithShape="0">
                    <a:srgbClr val="BA3F51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Veradana"/>
                <a:ea typeface="+mn-ea"/>
                <a:cs typeface="+mn-cs"/>
              </a:rPr>
              <a:t>RACSOBAT</a:t>
            </a:r>
            <a:endParaRPr kumimoji="0" lang="es-CO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BB0CBB6-79F3-408D-A718-D2EC18B55005}"/>
              </a:ext>
            </a:extLst>
          </p:cNvPr>
          <p:cNvSpPr txBox="1"/>
          <p:nvPr/>
        </p:nvSpPr>
        <p:spPr>
          <a:xfrm>
            <a:off x="2809458" y="1658252"/>
            <a:ext cx="59237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chemeClr val="accent4">
                    <a:lumMod val="75000"/>
                  </a:schemeClr>
                </a:solidFill>
                <a:latin typeface="Ravie" panose="04040805050809020602" pitchFamily="82" charset="0"/>
              </a:rPr>
              <a:t>Con nuestros productos a tu alcance  en forma física y virtual en las redes sociales, el cliente puede contactarnos por WhatsApp y Facebook, Instagram,  Email.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Ravie" panose="04040805050809020602" pitchFamily="82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EF796A3-61D3-4FEA-A013-DAE2EF56476E}"/>
              </a:ext>
            </a:extLst>
          </p:cNvPr>
          <p:cNvSpPr txBox="1"/>
          <p:nvPr/>
        </p:nvSpPr>
        <p:spPr>
          <a:xfrm>
            <a:off x="601299" y="3511714"/>
            <a:ext cx="4355013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Jabón Loza                                                   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Alcohol al 70%                                                             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Jabón para Ropa                                        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Desengrasante                                               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Jabón cuerpo HP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Multiusos para pisos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Cera emulsionada                                           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Gel Antibacterial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Cloros                                                             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Jabón Manos                                                                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Racsobat Desinfectante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accent6">
                    <a:lumMod val="75000"/>
                  </a:schemeClr>
                </a:solidFill>
                <a:latin typeface="Ravie" panose="04040805050809020602" pitchFamily="82" charset="0"/>
              </a:rPr>
              <a:t>Hipoclorito                    </a:t>
            </a:r>
            <a:r>
              <a:rPr lang="es-ES" sz="1600" dirty="0">
                <a:latin typeface="Ravie" panose="04040805050809020602" pitchFamily="82" charset="0"/>
              </a:rPr>
              <a:t>                                                                                                  </a:t>
            </a:r>
          </a:p>
          <a:p>
            <a:endParaRPr lang="es-ES" dirty="0"/>
          </a:p>
          <a:p>
            <a:endParaRPr lang="es-CO" dirty="0"/>
          </a:p>
        </p:txBody>
      </p:sp>
      <p:pic>
        <p:nvPicPr>
          <p:cNvPr id="8" name="5 Imagen" descr="C:\Users\Invitado.FUMAFFU32\Documents\5114e7ea-eee6-451f-940e-92427bf24928.jpg">
            <a:extLst>
              <a:ext uri="{FF2B5EF4-FFF2-40B4-BE49-F238E27FC236}">
                <a16:creationId xmlns:a16="http://schemas.microsoft.com/office/drawing/2014/main" id="{D3248DD0-6495-451B-ABC6-12C0498CEA58}"/>
              </a:ext>
            </a:extLst>
          </p:cNvPr>
          <p:cNvPicPr/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9" r="15306" b="10325"/>
          <a:stretch/>
        </p:blipFill>
        <p:spPr bwMode="auto">
          <a:xfrm>
            <a:off x="9210264" y="756729"/>
            <a:ext cx="1929868" cy="1803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6" descr="iconos de redes sociales de facebook whatsapp instagram logos de facebook  2534046 Vector en Vecteezy">
            <a:extLst>
              <a:ext uri="{FF2B5EF4-FFF2-40B4-BE49-F238E27FC236}">
                <a16:creationId xmlns:a16="http://schemas.microsoft.com/office/drawing/2014/main" id="{09597AA9-DB0A-433C-9D20-6D818D8EB1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11" t="10434" r="53050" b="51809"/>
          <a:stretch/>
        </p:blipFill>
        <p:spPr bwMode="auto">
          <a:xfrm>
            <a:off x="6467061" y="3310475"/>
            <a:ext cx="2411896" cy="23521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Por qué sale el logo de Facebook cuando abres WhatsApp - AS.com">
            <a:extLst>
              <a:ext uri="{FF2B5EF4-FFF2-40B4-BE49-F238E27FC236}">
                <a16:creationId xmlns:a16="http://schemas.microsoft.com/office/drawing/2014/main" id="{31775A44-E1F8-4B3B-8278-62197A946D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036" t="18732" r="11867" b="6645"/>
          <a:stretch/>
        </p:blipFill>
        <p:spPr bwMode="auto">
          <a:xfrm>
            <a:off x="7938053" y="3156634"/>
            <a:ext cx="4121426" cy="32747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416690"/>
      </p:ext>
    </p:extLst>
  </p:cSld>
  <p:clrMapOvr>
    <a:masterClrMapping/>
  </p:clrMapOvr>
</p:sld>
</file>

<file path=ppt/theme/theme1.xml><?xml version="1.0" encoding="utf-8"?>
<a:theme xmlns:a="http://schemas.openxmlformats.org/drawingml/2006/main" name="Gota">
  <a:themeElements>
    <a:clrScheme name="Gota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Got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t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TM04033925[[fn=Gota]]</Template>
  <TotalTime>534</TotalTime>
  <Words>175</Words>
  <Application>Microsoft Office PowerPoint</Application>
  <PresentationFormat>Panorámica</PresentationFormat>
  <Paragraphs>25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Ravie</vt:lpstr>
      <vt:lpstr>Tw Cen MT</vt:lpstr>
      <vt:lpstr>Veradana</vt:lpstr>
      <vt:lpstr>Gota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Hogar</dc:creator>
  <cp:lastModifiedBy>Hogar</cp:lastModifiedBy>
  <cp:revision>6</cp:revision>
  <dcterms:created xsi:type="dcterms:W3CDTF">2021-10-19T19:38:12Z</dcterms:created>
  <dcterms:modified xsi:type="dcterms:W3CDTF">2021-10-21T18:56:41Z</dcterms:modified>
</cp:coreProperties>
</file>

<file path=docProps/thumbnail.jpeg>
</file>